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3"/>
    <p:sldId id="257" r:id="rId14"/>
    <p:sldId id="258" r:id="rId15"/>
    <p:sldId id="259" r:id="rId16"/>
    <p:sldId id="260" r:id="rId17"/>
    <p:sldId id="261" r:id="rId1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Medium" charset="1" panose="02000000000000000000"/>
      <p:regular r:id="rId10"/>
    </p:embeddedFont>
    <p:embeddedFont>
      <p:font typeface="Poppins Medium Bold" charset="1" panose="02000000000000000000"/>
      <p:regular r:id="rId11"/>
    </p:embeddedFont>
    <p:embeddedFont>
      <p:font typeface="Poppins Bold" charset="1" panose="0200000000000000000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slides/slide1.xml" Type="http://schemas.openxmlformats.org/officeDocument/2006/relationships/slide"/><Relationship Id="rId14" Target="slides/slide2.xml" Type="http://schemas.openxmlformats.org/officeDocument/2006/relationships/slide"/><Relationship Id="rId15" Target="slides/slide3.xml" Type="http://schemas.openxmlformats.org/officeDocument/2006/relationships/slide"/><Relationship Id="rId16" Target="slides/slide4.xml" Type="http://schemas.openxmlformats.org/officeDocument/2006/relationships/slide"/><Relationship Id="rId17" Target="slides/slide5.xml" Type="http://schemas.openxmlformats.org/officeDocument/2006/relationships/slide"/><Relationship Id="rId18" Target="slides/slide6.xml" Type="http://schemas.openxmlformats.org/officeDocument/2006/relationships/slide"/><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9.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grpSp>
        <p:nvGrpSpPr>
          <p:cNvPr name="Group 2" id="2"/>
          <p:cNvGrpSpPr/>
          <p:nvPr/>
        </p:nvGrpSpPr>
        <p:grpSpPr>
          <a:xfrm rot="0">
            <a:off x="1028700" y="2324917"/>
            <a:ext cx="8593879" cy="4756924"/>
            <a:chOff x="0" y="0"/>
            <a:chExt cx="11458506" cy="6342566"/>
          </a:xfrm>
        </p:grpSpPr>
        <p:sp>
          <p:nvSpPr>
            <p:cNvPr name="Freeform 3" id="3"/>
            <p:cNvSpPr/>
            <p:nvPr/>
          </p:nvSpPr>
          <p:spPr>
            <a:xfrm flipH="false" flipV="false" rot="0">
              <a:off x="0" y="5989818"/>
              <a:ext cx="2612943" cy="352747"/>
            </a:xfrm>
            <a:custGeom>
              <a:avLst/>
              <a:gdLst/>
              <a:ahLst/>
              <a:cxnLst/>
              <a:rect r="r" b="b" t="t" l="l"/>
              <a:pathLst>
                <a:path h="352747" w="2612943">
                  <a:moveTo>
                    <a:pt x="0" y="0"/>
                  </a:moveTo>
                  <a:lnTo>
                    <a:pt x="2612943" y="0"/>
                  </a:lnTo>
                  <a:lnTo>
                    <a:pt x="2612943" y="352748"/>
                  </a:lnTo>
                  <a:lnTo>
                    <a:pt x="0" y="3527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 y="-38100"/>
              <a:ext cx="11458503" cy="682413"/>
            </a:xfrm>
            <a:prstGeom prst="rect">
              <a:avLst/>
            </a:prstGeom>
          </p:spPr>
          <p:txBody>
            <a:bodyPr anchor="t" rtlCol="false" tIns="0" lIns="0" bIns="0" rIns="0">
              <a:spAutoFit/>
            </a:bodyPr>
            <a:lstStyle/>
            <a:p>
              <a:pPr>
                <a:lnSpc>
                  <a:spcPts val="4160"/>
                </a:lnSpc>
              </a:pPr>
              <a:r>
                <a:rPr lang="en-US" sz="3200" spc="160">
                  <a:solidFill>
                    <a:srgbClr val="0F2944"/>
                  </a:solidFill>
                  <a:latin typeface="Poppins Medium Bold"/>
                </a:rPr>
                <a:t>KELOMPOK 8</a:t>
              </a:r>
            </a:p>
          </p:txBody>
        </p:sp>
        <p:sp>
          <p:nvSpPr>
            <p:cNvPr name="TextBox 5" id="5"/>
            <p:cNvSpPr txBox="true"/>
            <p:nvPr/>
          </p:nvSpPr>
          <p:spPr>
            <a:xfrm rot="0">
              <a:off x="1" y="1025119"/>
              <a:ext cx="11458504" cy="4017642"/>
            </a:xfrm>
            <a:prstGeom prst="rect">
              <a:avLst/>
            </a:prstGeom>
          </p:spPr>
          <p:txBody>
            <a:bodyPr anchor="t" rtlCol="false" tIns="0" lIns="0" bIns="0" rIns="0">
              <a:spAutoFit/>
            </a:bodyPr>
            <a:lstStyle/>
            <a:p>
              <a:pPr>
                <a:lnSpc>
                  <a:spcPts val="12090"/>
                </a:lnSpc>
              </a:pPr>
              <a:r>
                <a:rPr lang="en-US" sz="9300" spc="-158">
                  <a:solidFill>
                    <a:srgbClr val="0F2944"/>
                  </a:solidFill>
                  <a:latin typeface="Poppins Bold Bold Italics"/>
                </a:rPr>
                <a:t>BOOKS MANAGEMENT </a:t>
              </a:r>
            </a:p>
          </p:txBody>
        </p:sp>
      </p:grpSp>
      <p:sp>
        <p:nvSpPr>
          <p:cNvPr name="Freeform 6" id="6"/>
          <p:cNvSpPr/>
          <p:nvPr/>
        </p:nvSpPr>
        <p:spPr>
          <a:xfrm flipH="false" flipV="false" rot="0">
            <a:off x="9622579" y="2715267"/>
            <a:ext cx="7636721" cy="7579445"/>
          </a:xfrm>
          <a:custGeom>
            <a:avLst/>
            <a:gdLst/>
            <a:ahLst/>
            <a:cxnLst/>
            <a:rect r="r" b="b" t="t" l="l"/>
            <a:pathLst>
              <a:path h="7579445" w="7636721">
                <a:moveTo>
                  <a:pt x="0" y="0"/>
                </a:moveTo>
                <a:lnTo>
                  <a:pt x="7636721" y="0"/>
                </a:lnTo>
                <a:lnTo>
                  <a:pt x="7636721" y="7579445"/>
                </a:lnTo>
                <a:lnTo>
                  <a:pt x="0" y="7579445"/>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F2944"/>
        </a:solidFill>
      </p:bgPr>
    </p:bg>
    <p:spTree>
      <p:nvGrpSpPr>
        <p:cNvPr id="1" name=""/>
        <p:cNvGrpSpPr/>
        <p:nvPr/>
      </p:nvGrpSpPr>
      <p:grpSpPr>
        <a:xfrm>
          <a:off x="0" y="0"/>
          <a:ext cx="0" cy="0"/>
          <a:chOff x="0" y="0"/>
          <a:chExt cx="0" cy="0"/>
        </a:xfrm>
      </p:grpSpPr>
      <p:sp>
        <p:nvSpPr>
          <p:cNvPr name="AutoShape 2" id="2"/>
          <p:cNvSpPr/>
          <p:nvPr/>
        </p:nvSpPr>
        <p:spPr>
          <a:xfrm rot="0">
            <a:off x="-351263" y="-1036320"/>
            <a:ext cx="18639263" cy="3929676"/>
          </a:xfrm>
          <a:prstGeom prst="rect">
            <a:avLst/>
          </a:prstGeom>
          <a:solidFill>
            <a:srgbClr val="FFBD59"/>
          </a:solidFill>
        </p:spPr>
      </p:sp>
      <p:sp>
        <p:nvSpPr>
          <p:cNvPr name="Freeform 3" id="3"/>
          <p:cNvSpPr/>
          <p:nvPr/>
        </p:nvSpPr>
        <p:spPr>
          <a:xfrm flipH="false" flipV="false" rot="0">
            <a:off x="1377176" y="1801885"/>
            <a:ext cx="1624924" cy="219365"/>
          </a:xfrm>
          <a:custGeom>
            <a:avLst/>
            <a:gdLst/>
            <a:ahLst/>
            <a:cxnLst/>
            <a:rect r="r" b="b" t="t" l="l"/>
            <a:pathLst>
              <a:path h="219365" w="1624924">
                <a:moveTo>
                  <a:pt x="0" y="0"/>
                </a:moveTo>
                <a:lnTo>
                  <a:pt x="1624923" y="0"/>
                </a:lnTo>
                <a:lnTo>
                  <a:pt x="1624923" y="219364"/>
                </a:lnTo>
                <a:lnTo>
                  <a:pt x="0" y="2193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028700" y="4284006"/>
            <a:ext cx="7319800" cy="1543050"/>
            <a:chOff x="0" y="0"/>
            <a:chExt cx="1927849" cy="406400"/>
          </a:xfrm>
        </p:grpSpPr>
        <p:sp>
          <p:nvSpPr>
            <p:cNvPr name="Freeform 5" id="5"/>
            <p:cNvSpPr/>
            <p:nvPr/>
          </p:nvSpPr>
          <p:spPr>
            <a:xfrm flipH="false" flipV="false" rot="0">
              <a:off x="0" y="0"/>
              <a:ext cx="1927849" cy="406400"/>
            </a:xfrm>
            <a:custGeom>
              <a:avLst/>
              <a:gdLst/>
              <a:ahLst/>
              <a:cxnLst/>
              <a:rect r="r" b="b" t="t" l="l"/>
              <a:pathLst>
                <a:path h="406400" w="1927849">
                  <a:moveTo>
                    <a:pt x="0" y="0"/>
                  </a:moveTo>
                  <a:lnTo>
                    <a:pt x="1927849" y="0"/>
                  </a:lnTo>
                  <a:lnTo>
                    <a:pt x="1927849" y="406400"/>
                  </a:lnTo>
                  <a:lnTo>
                    <a:pt x="0" y="406400"/>
                  </a:lnTo>
                  <a:close/>
                </a:path>
              </a:pathLst>
            </a:custGeom>
            <a:solidFill>
              <a:srgbClr val="FFBD59"/>
            </a:solidFill>
          </p:spPr>
        </p:sp>
        <p:sp>
          <p:nvSpPr>
            <p:cNvPr name="TextBox 6" id="6"/>
            <p:cNvSpPr txBox="true"/>
            <p:nvPr/>
          </p:nvSpPr>
          <p:spPr>
            <a:xfrm>
              <a:off x="0" y="-66675"/>
              <a:ext cx="1927849" cy="473075"/>
            </a:xfrm>
            <a:prstGeom prst="rect">
              <a:avLst/>
            </a:prstGeom>
          </p:spPr>
          <p:txBody>
            <a:bodyPr anchor="ctr" rtlCol="false" tIns="50800" lIns="50800" bIns="50800" rIns="50800"/>
            <a:lstStyle/>
            <a:p>
              <a:pPr algn="ctr">
                <a:lnSpc>
                  <a:spcPts val="3225"/>
                </a:lnSpc>
              </a:pPr>
            </a:p>
          </p:txBody>
        </p:sp>
      </p:grpSp>
      <p:grpSp>
        <p:nvGrpSpPr>
          <p:cNvPr name="Group 7" id="7"/>
          <p:cNvGrpSpPr/>
          <p:nvPr/>
        </p:nvGrpSpPr>
        <p:grpSpPr>
          <a:xfrm rot="0">
            <a:off x="9939500" y="4284006"/>
            <a:ext cx="7319800" cy="1543050"/>
            <a:chOff x="0" y="0"/>
            <a:chExt cx="1927849" cy="406400"/>
          </a:xfrm>
        </p:grpSpPr>
        <p:sp>
          <p:nvSpPr>
            <p:cNvPr name="Freeform 8" id="8"/>
            <p:cNvSpPr/>
            <p:nvPr/>
          </p:nvSpPr>
          <p:spPr>
            <a:xfrm flipH="false" flipV="false" rot="0">
              <a:off x="0" y="0"/>
              <a:ext cx="1927849" cy="406400"/>
            </a:xfrm>
            <a:custGeom>
              <a:avLst/>
              <a:gdLst/>
              <a:ahLst/>
              <a:cxnLst/>
              <a:rect r="r" b="b" t="t" l="l"/>
              <a:pathLst>
                <a:path h="406400" w="1927849">
                  <a:moveTo>
                    <a:pt x="0" y="0"/>
                  </a:moveTo>
                  <a:lnTo>
                    <a:pt x="1927849" y="0"/>
                  </a:lnTo>
                  <a:lnTo>
                    <a:pt x="1927849" y="406400"/>
                  </a:lnTo>
                  <a:lnTo>
                    <a:pt x="0" y="406400"/>
                  </a:lnTo>
                  <a:close/>
                </a:path>
              </a:pathLst>
            </a:custGeom>
            <a:solidFill>
              <a:srgbClr val="FFBD59"/>
            </a:solidFill>
          </p:spPr>
        </p:sp>
        <p:sp>
          <p:nvSpPr>
            <p:cNvPr name="TextBox 9" id="9"/>
            <p:cNvSpPr txBox="true"/>
            <p:nvPr/>
          </p:nvSpPr>
          <p:spPr>
            <a:xfrm>
              <a:off x="0" y="-66675"/>
              <a:ext cx="1927849" cy="473075"/>
            </a:xfrm>
            <a:prstGeom prst="rect">
              <a:avLst/>
            </a:prstGeom>
          </p:spPr>
          <p:txBody>
            <a:bodyPr anchor="ctr" rtlCol="false" tIns="50800" lIns="50800" bIns="50800" rIns="50800"/>
            <a:lstStyle/>
            <a:p>
              <a:pPr algn="ctr">
                <a:lnSpc>
                  <a:spcPts val="3225"/>
                </a:lnSpc>
              </a:pPr>
            </a:p>
          </p:txBody>
        </p:sp>
      </p:grpSp>
      <p:grpSp>
        <p:nvGrpSpPr>
          <p:cNvPr name="Group 10" id="10"/>
          <p:cNvGrpSpPr/>
          <p:nvPr/>
        </p:nvGrpSpPr>
        <p:grpSpPr>
          <a:xfrm rot="0">
            <a:off x="1028700" y="7219173"/>
            <a:ext cx="7319800" cy="1543050"/>
            <a:chOff x="0" y="0"/>
            <a:chExt cx="1927849" cy="406400"/>
          </a:xfrm>
        </p:grpSpPr>
        <p:sp>
          <p:nvSpPr>
            <p:cNvPr name="Freeform 11" id="11"/>
            <p:cNvSpPr/>
            <p:nvPr/>
          </p:nvSpPr>
          <p:spPr>
            <a:xfrm flipH="false" flipV="false" rot="0">
              <a:off x="0" y="0"/>
              <a:ext cx="1927849" cy="406400"/>
            </a:xfrm>
            <a:custGeom>
              <a:avLst/>
              <a:gdLst/>
              <a:ahLst/>
              <a:cxnLst/>
              <a:rect r="r" b="b" t="t" l="l"/>
              <a:pathLst>
                <a:path h="406400" w="1927849">
                  <a:moveTo>
                    <a:pt x="0" y="0"/>
                  </a:moveTo>
                  <a:lnTo>
                    <a:pt x="1927849" y="0"/>
                  </a:lnTo>
                  <a:lnTo>
                    <a:pt x="1927849" y="406400"/>
                  </a:lnTo>
                  <a:lnTo>
                    <a:pt x="0" y="406400"/>
                  </a:lnTo>
                  <a:close/>
                </a:path>
              </a:pathLst>
            </a:custGeom>
            <a:solidFill>
              <a:srgbClr val="FFBD59"/>
            </a:solidFill>
          </p:spPr>
        </p:sp>
        <p:sp>
          <p:nvSpPr>
            <p:cNvPr name="TextBox 12" id="12"/>
            <p:cNvSpPr txBox="true"/>
            <p:nvPr/>
          </p:nvSpPr>
          <p:spPr>
            <a:xfrm>
              <a:off x="0" y="-66675"/>
              <a:ext cx="1927849" cy="473075"/>
            </a:xfrm>
            <a:prstGeom prst="rect">
              <a:avLst/>
            </a:prstGeom>
          </p:spPr>
          <p:txBody>
            <a:bodyPr anchor="ctr" rtlCol="false" tIns="50800" lIns="50800" bIns="50800" rIns="50800"/>
            <a:lstStyle/>
            <a:p>
              <a:pPr algn="ctr">
                <a:lnSpc>
                  <a:spcPts val="3225"/>
                </a:lnSpc>
              </a:pPr>
            </a:p>
          </p:txBody>
        </p:sp>
      </p:grpSp>
      <p:grpSp>
        <p:nvGrpSpPr>
          <p:cNvPr name="Group 13" id="13"/>
          <p:cNvGrpSpPr/>
          <p:nvPr/>
        </p:nvGrpSpPr>
        <p:grpSpPr>
          <a:xfrm rot="0">
            <a:off x="9939500" y="7219173"/>
            <a:ext cx="7319800" cy="1543050"/>
            <a:chOff x="0" y="0"/>
            <a:chExt cx="1927849" cy="406400"/>
          </a:xfrm>
        </p:grpSpPr>
        <p:sp>
          <p:nvSpPr>
            <p:cNvPr name="Freeform 14" id="14"/>
            <p:cNvSpPr/>
            <p:nvPr/>
          </p:nvSpPr>
          <p:spPr>
            <a:xfrm flipH="false" flipV="false" rot="0">
              <a:off x="0" y="0"/>
              <a:ext cx="1927849" cy="406400"/>
            </a:xfrm>
            <a:custGeom>
              <a:avLst/>
              <a:gdLst/>
              <a:ahLst/>
              <a:cxnLst/>
              <a:rect r="r" b="b" t="t" l="l"/>
              <a:pathLst>
                <a:path h="406400" w="1927849">
                  <a:moveTo>
                    <a:pt x="0" y="0"/>
                  </a:moveTo>
                  <a:lnTo>
                    <a:pt x="1927849" y="0"/>
                  </a:lnTo>
                  <a:lnTo>
                    <a:pt x="1927849" y="406400"/>
                  </a:lnTo>
                  <a:lnTo>
                    <a:pt x="0" y="406400"/>
                  </a:lnTo>
                  <a:close/>
                </a:path>
              </a:pathLst>
            </a:custGeom>
            <a:solidFill>
              <a:srgbClr val="FFBD59"/>
            </a:solidFill>
          </p:spPr>
        </p:sp>
        <p:sp>
          <p:nvSpPr>
            <p:cNvPr name="TextBox 15" id="15"/>
            <p:cNvSpPr txBox="true"/>
            <p:nvPr/>
          </p:nvSpPr>
          <p:spPr>
            <a:xfrm>
              <a:off x="0" y="-66675"/>
              <a:ext cx="1927849" cy="473075"/>
            </a:xfrm>
            <a:prstGeom prst="rect">
              <a:avLst/>
            </a:prstGeom>
          </p:spPr>
          <p:txBody>
            <a:bodyPr anchor="ctr" rtlCol="false" tIns="50800" lIns="50800" bIns="50800" rIns="50800"/>
            <a:lstStyle/>
            <a:p>
              <a:pPr algn="ctr">
                <a:lnSpc>
                  <a:spcPts val="3225"/>
                </a:lnSpc>
              </a:pPr>
            </a:p>
          </p:txBody>
        </p:sp>
      </p:grpSp>
      <p:sp>
        <p:nvSpPr>
          <p:cNvPr name="TextBox 16" id="16"/>
          <p:cNvSpPr txBox="true"/>
          <p:nvPr/>
        </p:nvSpPr>
        <p:spPr>
          <a:xfrm rot="0">
            <a:off x="1377176" y="771356"/>
            <a:ext cx="8115300" cy="709346"/>
          </a:xfrm>
          <a:prstGeom prst="rect">
            <a:avLst/>
          </a:prstGeom>
        </p:spPr>
        <p:txBody>
          <a:bodyPr anchor="t" rtlCol="false" tIns="0" lIns="0" bIns="0" rIns="0">
            <a:spAutoFit/>
          </a:bodyPr>
          <a:lstStyle/>
          <a:p>
            <a:pPr>
              <a:lnSpc>
                <a:spcPts val="5725"/>
              </a:lnSpc>
            </a:pPr>
            <a:r>
              <a:rPr lang="en-US" sz="4404" spc="44">
                <a:solidFill>
                  <a:srgbClr val="0F2944"/>
                </a:solidFill>
                <a:latin typeface="Poppins Bold Bold Italics"/>
              </a:rPr>
              <a:t>PERKENALKAN TIM KAMI</a:t>
            </a:r>
          </a:p>
        </p:txBody>
      </p:sp>
      <p:sp>
        <p:nvSpPr>
          <p:cNvPr name="TextBox 17" id="17"/>
          <p:cNvSpPr txBox="true"/>
          <p:nvPr/>
        </p:nvSpPr>
        <p:spPr>
          <a:xfrm rot="0">
            <a:off x="10468503" y="4486571"/>
            <a:ext cx="6261795" cy="1099820"/>
          </a:xfrm>
          <a:prstGeom prst="rect">
            <a:avLst/>
          </a:prstGeom>
        </p:spPr>
        <p:txBody>
          <a:bodyPr anchor="t" rtlCol="false" tIns="0" lIns="0" bIns="0" rIns="0">
            <a:spAutoFit/>
          </a:bodyPr>
          <a:lstStyle/>
          <a:p>
            <a:pPr algn="ctr">
              <a:lnSpc>
                <a:spcPts val="4419"/>
              </a:lnSpc>
            </a:pPr>
            <a:r>
              <a:rPr lang="en-US" sz="3399" spc="339">
                <a:solidFill>
                  <a:srgbClr val="0F2944"/>
                </a:solidFill>
                <a:latin typeface="Poppins Medium Bold"/>
              </a:rPr>
              <a:t>5210311052</a:t>
            </a:r>
          </a:p>
          <a:p>
            <a:pPr algn="ctr">
              <a:lnSpc>
                <a:spcPts val="4419"/>
              </a:lnSpc>
              <a:spcBef>
                <a:spcPct val="0"/>
              </a:spcBef>
            </a:pPr>
            <a:r>
              <a:rPr lang="en-US" sz="3399" spc="339">
                <a:solidFill>
                  <a:srgbClr val="0F2944"/>
                </a:solidFill>
                <a:latin typeface="Poppins Medium Bold"/>
              </a:rPr>
              <a:t>MUFTI SHOFIUR ROHMAN</a:t>
            </a:r>
          </a:p>
        </p:txBody>
      </p:sp>
      <p:sp>
        <p:nvSpPr>
          <p:cNvPr name="TextBox 18" id="18"/>
          <p:cNvSpPr txBox="true"/>
          <p:nvPr/>
        </p:nvSpPr>
        <p:spPr>
          <a:xfrm rot="0">
            <a:off x="2402302" y="4486571"/>
            <a:ext cx="4572595" cy="1099820"/>
          </a:xfrm>
          <a:prstGeom prst="rect">
            <a:avLst/>
          </a:prstGeom>
        </p:spPr>
        <p:txBody>
          <a:bodyPr anchor="t" rtlCol="false" tIns="0" lIns="0" bIns="0" rIns="0">
            <a:spAutoFit/>
          </a:bodyPr>
          <a:lstStyle/>
          <a:p>
            <a:pPr algn="ctr">
              <a:lnSpc>
                <a:spcPts val="4419"/>
              </a:lnSpc>
            </a:pPr>
            <a:r>
              <a:rPr lang="en-US" sz="3399" spc="339">
                <a:solidFill>
                  <a:srgbClr val="0F2944"/>
                </a:solidFill>
                <a:latin typeface="Poppins Medium Bold"/>
              </a:rPr>
              <a:t>5210311035</a:t>
            </a:r>
          </a:p>
          <a:p>
            <a:pPr algn="ctr">
              <a:lnSpc>
                <a:spcPts val="4419"/>
              </a:lnSpc>
              <a:spcBef>
                <a:spcPct val="0"/>
              </a:spcBef>
            </a:pPr>
            <a:r>
              <a:rPr lang="en-US" sz="3399" spc="339">
                <a:solidFill>
                  <a:srgbClr val="0F2944"/>
                </a:solidFill>
                <a:latin typeface="Poppins Medium Bold"/>
              </a:rPr>
              <a:t>PUTRI NUR ALIFAH</a:t>
            </a:r>
          </a:p>
        </p:txBody>
      </p:sp>
      <p:sp>
        <p:nvSpPr>
          <p:cNvPr name="TextBox 19" id="19"/>
          <p:cNvSpPr txBox="true"/>
          <p:nvPr/>
        </p:nvSpPr>
        <p:spPr>
          <a:xfrm rot="0">
            <a:off x="10215202" y="7480824"/>
            <a:ext cx="6768396" cy="991172"/>
          </a:xfrm>
          <a:prstGeom prst="rect">
            <a:avLst/>
          </a:prstGeom>
        </p:spPr>
        <p:txBody>
          <a:bodyPr anchor="t" rtlCol="false" tIns="0" lIns="0" bIns="0" rIns="0">
            <a:spAutoFit/>
          </a:bodyPr>
          <a:lstStyle/>
          <a:p>
            <a:pPr algn="ctr">
              <a:lnSpc>
                <a:spcPts val="4007"/>
              </a:lnSpc>
            </a:pPr>
            <a:r>
              <a:rPr lang="en-US" sz="3082" spc="308">
                <a:solidFill>
                  <a:srgbClr val="0F2944"/>
                </a:solidFill>
                <a:latin typeface="Poppins Medium Bold"/>
              </a:rPr>
              <a:t>5210311086</a:t>
            </a:r>
          </a:p>
          <a:p>
            <a:pPr algn="ctr">
              <a:lnSpc>
                <a:spcPts val="4007"/>
              </a:lnSpc>
              <a:spcBef>
                <a:spcPct val="0"/>
              </a:spcBef>
            </a:pPr>
            <a:r>
              <a:rPr lang="en-US" sz="3082" spc="308">
                <a:solidFill>
                  <a:srgbClr val="0F2944"/>
                </a:solidFill>
                <a:latin typeface="Poppins Medium Bold"/>
              </a:rPr>
              <a:t>NOVENDIKA RIZKI RAMADHAN</a:t>
            </a:r>
          </a:p>
        </p:txBody>
      </p:sp>
      <p:sp>
        <p:nvSpPr>
          <p:cNvPr name="TextBox 20" id="20"/>
          <p:cNvSpPr txBox="true"/>
          <p:nvPr/>
        </p:nvSpPr>
        <p:spPr>
          <a:xfrm rot="0">
            <a:off x="1847099" y="7421738"/>
            <a:ext cx="5683002" cy="1099820"/>
          </a:xfrm>
          <a:prstGeom prst="rect">
            <a:avLst/>
          </a:prstGeom>
        </p:spPr>
        <p:txBody>
          <a:bodyPr anchor="t" rtlCol="false" tIns="0" lIns="0" bIns="0" rIns="0">
            <a:spAutoFit/>
          </a:bodyPr>
          <a:lstStyle/>
          <a:p>
            <a:pPr algn="ctr">
              <a:lnSpc>
                <a:spcPts val="4419"/>
              </a:lnSpc>
            </a:pPr>
            <a:r>
              <a:rPr lang="en-US" sz="3399" spc="339">
                <a:solidFill>
                  <a:srgbClr val="0F2944"/>
                </a:solidFill>
                <a:latin typeface="Poppins Medium Bold"/>
              </a:rPr>
              <a:t>5210311080</a:t>
            </a:r>
          </a:p>
          <a:p>
            <a:pPr algn="ctr">
              <a:lnSpc>
                <a:spcPts val="4419"/>
              </a:lnSpc>
              <a:spcBef>
                <a:spcPct val="0"/>
              </a:spcBef>
            </a:pPr>
            <a:r>
              <a:rPr lang="en-US" sz="3399" spc="339">
                <a:solidFill>
                  <a:srgbClr val="0F2944"/>
                </a:solidFill>
                <a:latin typeface="Poppins Medium Bold"/>
              </a:rPr>
              <a:t>REFFA JAVAMI KURNIA</a:t>
            </a: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rot="0">
            <a:off x="0" y="2465643"/>
            <a:ext cx="18568911" cy="8443906"/>
          </a:xfrm>
          <a:prstGeom prst="rect">
            <a:avLst/>
          </a:prstGeom>
          <a:solidFill>
            <a:srgbClr val="0F2944"/>
          </a:solidFill>
        </p:spPr>
      </p:sp>
      <p:sp>
        <p:nvSpPr>
          <p:cNvPr name="Freeform 3" id="3"/>
          <p:cNvSpPr/>
          <p:nvPr/>
        </p:nvSpPr>
        <p:spPr>
          <a:xfrm flipH="false" flipV="false" rot="0">
            <a:off x="1671236" y="4563833"/>
            <a:ext cx="1624924" cy="219365"/>
          </a:xfrm>
          <a:custGeom>
            <a:avLst/>
            <a:gdLst/>
            <a:ahLst/>
            <a:cxnLst/>
            <a:rect r="r" b="b" t="t" l="l"/>
            <a:pathLst>
              <a:path h="219365" w="1624924">
                <a:moveTo>
                  <a:pt x="0" y="0"/>
                </a:moveTo>
                <a:lnTo>
                  <a:pt x="1624924" y="0"/>
                </a:lnTo>
                <a:lnTo>
                  <a:pt x="1624924" y="219364"/>
                </a:lnTo>
                <a:lnTo>
                  <a:pt x="0" y="2193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0" y="-2677300"/>
            <a:ext cx="18288000" cy="5354599"/>
          </a:xfrm>
          <a:custGeom>
            <a:avLst/>
            <a:gdLst/>
            <a:ahLst/>
            <a:cxnLst/>
            <a:rect r="r" b="b" t="t" l="l"/>
            <a:pathLst>
              <a:path h="5354599" w="18288000">
                <a:moveTo>
                  <a:pt x="0" y="0"/>
                </a:moveTo>
                <a:lnTo>
                  <a:pt x="18288000" y="0"/>
                </a:lnTo>
                <a:lnTo>
                  <a:pt x="18288000" y="5354600"/>
                </a:lnTo>
                <a:lnTo>
                  <a:pt x="0" y="5354600"/>
                </a:lnTo>
                <a:lnTo>
                  <a:pt x="0" y="0"/>
                </a:lnTo>
                <a:close/>
              </a:path>
            </a:pathLst>
          </a:custGeom>
          <a:blipFill>
            <a:blip r:embed="rId4"/>
            <a:stretch>
              <a:fillRect l="0" t="-3016" r="0" b="-11398"/>
            </a:stretch>
          </a:blipFill>
        </p:spPr>
      </p:sp>
      <p:sp>
        <p:nvSpPr>
          <p:cNvPr name="TextBox 5" id="5"/>
          <p:cNvSpPr txBox="true"/>
          <p:nvPr/>
        </p:nvSpPr>
        <p:spPr>
          <a:xfrm rot="0">
            <a:off x="1671236" y="3530892"/>
            <a:ext cx="8115300" cy="803218"/>
          </a:xfrm>
          <a:prstGeom prst="rect">
            <a:avLst/>
          </a:prstGeom>
        </p:spPr>
        <p:txBody>
          <a:bodyPr anchor="t" rtlCol="false" tIns="0" lIns="0" bIns="0" rIns="0">
            <a:spAutoFit/>
          </a:bodyPr>
          <a:lstStyle/>
          <a:p>
            <a:pPr>
              <a:lnSpc>
                <a:spcPts val="6505"/>
              </a:lnSpc>
            </a:pPr>
            <a:r>
              <a:rPr lang="en-US" sz="5004" spc="50">
                <a:solidFill>
                  <a:srgbClr val="FAFBFB"/>
                </a:solidFill>
                <a:latin typeface="Poppins Bold Bold Italics"/>
              </a:rPr>
              <a:t>BOOKS MANAGEMENT</a:t>
            </a:r>
          </a:p>
        </p:txBody>
      </p:sp>
      <p:sp>
        <p:nvSpPr>
          <p:cNvPr name="TextBox 6" id="6"/>
          <p:cNvSpPr txBox="true"/>
          <p:nvPr/>
        </p:nvSpPr>
        <p:spPr>
          <a:xfrm rot="0">
            <a:off x="1671236" y="5553075"/>
            <a:ext cx="14847090" cy="3705225"/>
          </a:xfrm>
          <a:prstGeom prst="rect">
            <a:avLst/>
          </a:prstGeom>
        </p:spPr>
        <p:txBody>
          <a:bodyPr anchor="t" rtlCol="false" tIns="0" lIns="0" bIns="0" rIns="0">
            <a:spAutoFit/>
          </a:bodyPr>
          <a:lstStyle/>
          <a:p>
            <a:pPr>
              <a:lnSpc>
                <a:spcPts val="3749"/>
              </a:lnSpc>
            </a:pPr>
            <a:r>
              <a:rPr lang="en-US" sz="2499" spc="24">
                <a:solidFill>
                  <a:srgbClr val="FAFBFB"/>
                </a:solidFill>
                <a:latin typeface="Poppins Medium Bold"/>
              </a:rPr>
              <a:t>Books Management adalah projek yang bertujuan untuk mengelola catatan buku di perpustakaan. Ini melibatkan pembuatan aplikasi web yang memungkinkan karyawan melihat semua buku yang tersedia, menambah buku baru, menghapus buku, dan mengupdate buku. Proyek ini diimplementasikan menggunakan Node.js, Express, JavaScript, dan mySQL. Beberapa fitur dari proyek ini yaitu beranda, data pelanggan, dan data pegawai, menu navigasi yang tersedia yaitu setiap halaman terdapat halaman daftar buku, fungsi pencarian buku, tombol untuk menambah buku baru, begitupun pada pelanggan dan pegawai.</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F2944"/>
        </a:solidFill>
      </p:bgPr>
    </p:bg>
    <p:spTree>
      <p:nvGrpSpPr>
        <p:cNvPr id="1" name=""/>
        <p:cNvGrpSpPr/>
        <p:nvPr/>
      </p:nvGrpSpPr>
      <p:grpSpPr>
        <a:xfrm>
          <a:off x="0" y="0"/>
          <a:ext cx="0" cy="0"/>
          <a:chOff x="0" y="0"/>
          <a:chExt cx="0" cy="0"/>
        </a:xfrm>
      </p:grpSpPr>
      <p:sp>
        <p:nvSpPr>
          <p:cNvPr name="TextBox 2" id="2"/>
          <p:cNvSpPr txBox="true"/>
          <p:nvPr/>
        </p:nvSpPr>
        <p:spPr>
          <a:xfrm rot="0">
            <a:off x="1474994" y="1176687"/>
            <a:ext cx="6954936" cy="1200150"/>
          </a:xfrm>
          <a:prstGeom prst="rect">
            <a:avLst/>
          </a:prstGeom>
        </p:spPr>
        <p:txBody>
          <a:bodyPr anchor="t" rtlCol="false" tIns="0" lIns="0" bIns="0" rIns="0">
            <a:spAutoFit/>
          </a:bodyPr>
          <a:lstStyle/>
          <a:p>
            <a:pPr algn="l">
              <a:lnSpc>
                <a:spcPts val="9749"/>
              </a:lnSpc>
            </a:pPr>
            <a:r>
              <a:rPr lang="en-US" sz="7499" spc="74">
                <a:solidFill>
                  <a:srgbClr val="FAFBFB"/>
                </a:solidFill>
                <a:latin typeface="Poppins Bold Bold Italics"/>
              </a:rPr>
              <a:t>FITUR - FITUR</a:t>
            </a:r>
          </a:p>
        </p:txBody>
      </p:sp>
      <p:sp>
        <p:nvSpPr>
          <p:cNvPr name="Freeform 3" id="3"/>
          <p:cNvSpPr/>
          <p:nvPr/>
        </p:nvSpPr>
        <p:spPr>
          <a:xfrm flipH="false" flipV="false" rot="0">
            <a:off x="1474994" y="2691005"/>
            <a:ext cx="1549624" cy="209199"/>
          </a:xfrm>
          <a:custGeom>
            <a:avLst/>
            <a:gdLst/>
            <a:ahLst/>
            <a:cxnLst/>
            <a:rect r="r" b="b" t="t" l="l"/>
            <a:pathLst>
              <a:path h="209199" w="1549624">
                <a:moveTo>
                  <a:pt x="0" y="0"/>
                </a:moveTo>
                <a:lnTo>
                  <a:pt x="1549623" y="0"/>
                </a:lnTo>
                <a:lnTo>
                  <a:pt x="1549623" y="209200"/>
                </a:lnTo>
                <a:lnTo>
                  <a:pt x="0" y="209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4" id="4"/>
          <p:cNvSpPr/>
          <p:nvPr/>
        </p:nvSpPr>
        <p:spPr>
          <a:xfrm rot="0">
            <a:off x="-318871" y="9625636"/>
            <a:ext cx="18925742" cy="927082"/>
          </a:xfrm>
          <a:prstGeom prst="rect">
            <a:avLst/>
          </a:prstGeom>
          <a:solidFill>
            <a:srgbClr val="FFBD59"/>
          </a:solidFill>
        </p:spPr>
      </p:sp>
      <p:sp>
        <p:nvSpPr>
          <p:cNvPr name="TextBox 5" id="5"/>
          <p:cNvSpPr txBox="true"/>
          <p:nvPr/>
        </p:nvSpPr>
        <p:spPr>
          <a:xfrm rot="0">
            <a:off x="1028700" y="3718236"/>
            <a:ext cx="16230600" cy="4641851"/>
          </a:xfrm>
          <a:prstGeom prst="rect">
            <a:avLst/>
          </a:prstGeom>
        </p:spPr>
        <p:txBody>
          <a:bodyPr anchor="t" rtlCol="false" tIns="0" lIns="0" bIns="0" rIns="0">
            <a:spAutoFit/>
          </a:bodyPr>
          <a:lstStyle/>
          <a:p>
            <a:pPr marL="863593" indent="-431796" lvl="1">
              <a:lnSpc>
                <a:spcPts val="6199"/>
              </a:lnSpc>
              <a:buFont typeface="Arial"/>
              <a:buChar char="•"/>
            </a:pPr>
            <a:r>
              <a:rPr lang="en-US" sz="3999" spc="39">
                <a:solidFill>
                  <a:srgbClr val="FFBD59"/>
                </a:solidFill>
                <a:latin typeface="Poppins Medium"/>
              </a:rPr>
              <a:t>Menampilkan data buku, pelangggan, dan pegawai.</a:t>
            </a:r>
          </a:p>
          <a:p>
            <a:pPr marL="863593" indent="-431796" lvl="1">
              <a:lnSpc>
                <a:spcPts val="6199"/>
              </a:lnSpc>
              <a:buFont typeface="Arial"/>
              <a:buChar char="•"/>
            </a:pPr>
            <a:r>
              <a:rPr lang="en-US" sz="3999" spc="39">
                <a:solidFill>
                  <a:srgbClr val="FFBD59"/>
                </a:solidFill>
                <a:latin typeface="Poppins Medium"/>
              </a:rPr>
              <a:t>Menambahkan data baru pada buku, pelanggan, dan pegawai.</a:t>
            </a:r>
          </a:p>
          <a:p>
            <a:pPr marL="863593" indent="-431796" lvl="1">
              <a:lnSpc>
                <a:spcPts val="6199"/>
              </a:lnSpc>
              <a:buFont typeface="Arial"/>
              <a:buChar char="•"/>
            </a:pPr>
            <a:r>
              <a:rPr lang="en-US" sz="3999" spc="39">
                <a:solidFill>
                  <a:srgbClr val="FFBD59"/>
                </a:solidFill>
                <a:latin typeface="Poppins Medium"/>
              </a:rPr>
              <a:t>Mengubah dan menghapus data buku, pelanggan, dan pegawai.</a:t>
            </a:r>
          </a:p>
          <a:p>
            <a:pPr algn="just" marL="863593" indent="-431796" lvl="1">
              <a:lnSpc>
                <a:spcPts val="6199"/>
              </a:lnSpc>
              <a:buFont typeface="Arial"/>
              <a:buChar char="•"/>
            </a:pPr>
            <a:r>
              <a:rPr lang="en-US" sz="3999" spc="39">
                <a:solidFill>
                  <a:srgbClr val="FFBD59"/>
                </a:solidFill>
                <a:latin typeface="Poppins Medium"/>
              </a:rPr>
              <a:t>Fungsi pencarian</a:t>
            </a: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rot="0">
            <a:off x="649103" y="573183"/>
            <a:ext cx="9135968" cy="9140634"/>
          </a:xfrm>
          <a:prstGeom prst="rect">
            <a:avLst/>
          </a:prstGeom>
          <a:solidFill>
            <a:srgbClr val="0F2944"/>
          </a:solidFill>
        </p:spPr>
      </p:sp>
      <p:sp>
        <p:nvSpPr>
          <p:cNvPr name="Freeform 3" id="3"/>
          <p:cNvSpPr/>
          <p:nvPr/>
        </p:nvSpPr>
        <p:spPr>
          <a:xfrm flipH="false" flipV="false" rot="0">
            <a:off x="1383235" y="3444211"/>
            <a:ext cx="1549624" cy="209199"/>
          </a:xfrm>
          <a:custGeom>
            <a:avLst/>
            <a:gdLst/>
            <a:ahLst/>
            <a:cxnLst/>
            <a:rect r="r" b="b" t="t" l="l"/>
            <a:pathLst>
              <a:path h="209199" w="1549624">
                <a:moveTo>
                  <a:pt x="0" y="0"/>
                </a:moveTo>
                <a:lnTo>
                  <a:pt x="1549624" y="0"/>
                </a:lnTo>
                <a:lnTo>
                  <a:pt x="1549624" y="209199"/>
                </a:lnTo>
                <a:lnTo>
                  <a:pt x="0" y="2091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925838" y="1979115"/>
            <a:ext cx="6333462" cy="7176727"/>
          </a:xfrm>
          <a:custGeom>
            <a:avLst/>
            <a:gdLst/>
            <a:ahLst/>
            <a:cxnLst/>
            <a:rect r="r" b="b" t="t" l="l"/>
            <a:pathLst>
              <a:path h="7176727" w="6333462">
                <a:moveTo>
                  <a:pt x="0" y="0"/>
                </a:moveTo>
                <a:lnTo>
                  <a:pt x="6333462" y="0"/>
                </a:lnTo>
                <a:lnTo>
                  <a:pt x="6333462" y="7176728"/>
                </a:lnTo>
                <a:lnTo>
                  <a:pt x="0" y="7176728"/>
                </a:lnTo>
                <a:lnTo>
                  <a:pt x="0" y="0"/>
                </a:lnTo>
                <a:close/>
              </a:path>
            </a:pathLst>
          </a:custGeom>
          <a:blipFill>
            <a:blip r:embed="rId4"/>
            <a:stretch>
              <a:fillRect l="0" t="0" r="0" b="0"/>
            </a:stretch>
          </a:blipFill>
        </p:spPr>
      </p:sp>
      <p:sp>
        <p:nvSpPr>
          <p:cNvPr name="TextBox 5" id="5"/>
          <p:cNvSpPr txBox="true"/>
          <p:nvPr/>
        </p:nvSpPr>
        <p:spPr>
          <a:xfrm rot="0">
            <a:off x="1383235" y="1151824"/>
            <a:ext cx="9144292" cy="1971675"/>
          </a:xfrm>
          <a:prstGeom prst="rect">
            <a:avLst/>
          </a:prstGeom>
        </p:spPr>
        <p:txBody>
          <a:bodyPr anchor="t" rtlCol="false" tIns="0" lIns="0" bIns="0" rIns="0">
            <a:spAutoFit/>
          </a:bodyPr>
          <a:lstStyle/>
          <a:p>
            <a:pPr>
              <a:lnSpc>
                <a:spcPts val="7800"/>
              </a:lnSpc>
            </a:pPr>
            <a:r>
              <a:rPr lang="en-US" sz="6000" spc="60">
                <a:solidFill>
                  <a:srgbClr val="FAFBFB"/>
                </a:solidFill>
                <a:latin typeface="Poppins Bold Bold Italics"/>
              </a:rPr>
              <a:t>TEKNOLOGI YANG  DIGUNAKAN</a:t>
            </a:r>
          </a:p>
        </p:txBody>
      </p:sp>
      <p:sp>
        <p:nvSpPr>
          <p:cNvPr name="TextBox 6" id="6"/>
          <p:cNvSpPr txBox="true"/>
          <p:nvPr/>
        </p:nvSpPr>
        <p:spPr>
          <a:xfrm rot="0">
            <a:off x="1383235" y="4690927"/>
            <a:ext cx="4002152" cy="2663191"/>
          </a:xfrm>
          <a:prstGeom prst="rect">
            <a:avLst/>
          </a:prstGeom>
        </p:spPr>
        <p:txBody>
          <a:bodyPr anchor="t" rtlCol="false" tIns="0" lIns="0" bIns="0" rIns="0">
            <a:spAutoFit/>
          </a:bodyPr>
          <a:lstStyle/>
          <a:p>
            <a:pPr marL="777234" indent="-388617" lvl="1">
              <a:lnSpc>
                <a:spcPts val="5399"/>
              </a:lnSpc>
              <a:buFont typeface="Arial"/>
              <a:buChar char="•"/>
            </a:pPr>
            <a:r>
              <a:rPr lang="en-US" sz="3599" spc="35">
                <a:solidFill>
                  <a:srgbClr val="FAFBFB"/>
                </a:solidFill>
                <a:latin typeface="Poppins Medium Bold"/>
              </a:rPr>
              <a:t>VSCODE</a:t>
            </a:r>
          </a:p>
          <a:p>
            <a:pPr marL="777234" indent="-388617" lvl="1">
              <a:lnSpc>
                <a:spcPts val="5399"/>
              </a:lnSpc>
              <a:buFont typeface="Arial"/>
              <a:buChar char="•"/>
            </a:pPr>
            <a:r>
              <a:rPr lang="en-US" sz="3599" spc="35">
                <a:solidFill>
                  <a:srgbClr val="FAFBFB"/>
                </a:solidFill>
                <a:latin typeface="Poppins Medium Bold"/>
              </a:rPr>
              <a:t>XAMPP</a:t>
            </a:r>
          </a:p>
          <a:p>
            <a:pPr marL="777234" indent="-388617" lvl="1">
              <a:lnSpc>
                <a:spcPts val="5399"/>
              </a:lnSpc>
              <a:buFont typeface="Arial"/>
              <a:buChar char="•"/>
            </a:pPr>
            <a:r>
              <a:rPr lang="en-US" sz="3599" spc="35">
                <a:solidFill>
                  <a:srgbClr val="FAFBFB"/>
                </a:solidFill>
                <a:latin typeface="Poppins Medium Bold"/>
              </a:rPr>
              <a:t>SQLyog</a:t>
            </a:r>
          </a:p>
          <a:p>
            <a:pPr marL="777234" indent="-388617" lvl="1">
              <a:lnSpc>
                <a:spcPts val="5399"/>
              </a:lnSpc>
              <a:buFont typeface="Arial"/>
              <a:buChar char="•"/>
            </a:pPr>
            <a:r>
              <a:rPr lang="en-US" sz="3599" spc="35">
                <a:solidFill>
                  <a:srgbClr val="FAFBFB"/>
                </a:solidFill>
                <a:latin typeface="Poppins Medium Bold"/>
              </a:rPr>
              <a:t>POSTMAN</a:t>
            </a:r>
          </a:p>
        </p:txBody>
      </p:sp>
    </p:spTree>
  </p:cSld>
  <p:clrMapOvr>
    <a:masterClrMapping/>
  </p:clrMapOvr>
  <p:transition spd="fast">
    <p:fade/>
  </p:transition>
</p:sld>
</file>

<file path=ppt/slides/slide6.xml><?xml version="1.0" encoding="utf-8"?>
<p:sld xmlns:p="http://schemas.openxmlformats.org/presentationml/2006/main" xmlns:a="http://schemas.openxmlformats.org/drawingml/2006/main">
  <p:cSld>
    <p:bg>
      <p:bgPr>
        <a:solidFill>
          <a:srgbClr val="0F2944"/>
        </a:solidFill>
      </p:bgPr>
    </p:bg>
    <p:spTree>
      <p:nvGrpSpPr>
        <p:cNvPr id="1" name=""/>
        <p:cNvGrpSpPr/>
        <p:nvPr/>
      </p:nvGrpSpPr>
      <p:grpSpPr>
        <a:xfrm>
          <a:off x="0" y="0"/>
          <a:ext cx="0" cy="0"/>
          <a:chOff x="0" y="0"/>
          <a:chExt cx="0" cy="0"/>
        </a:xfrm>
      </p:grpSpPr>
      <p:grpSp>
        <p:nvGrpSpPr>
          <p:cNvPr name="Group 2" id="2"/>
          <p:cNvGrpSpPr/>
          <p:nvPr/>
        </p:nvGrpSpPr>
        <p:grpSpPr>
          <a:xfrm rot="0">
            <a:off x="2861857" y="4193872"/>
            <a:ext cx="12564286" cy="2091197"/>
            <a:chOff x="0" y="0"/>
            <a:chExt cx="3309112" cy="550768"/>
          </a:xfrm>
        </p:grpSpPr>
        <p:sp>
          <p:nvSpPr>
            <p:cNvPr name="Freeform 3" id="3"/>
            <p:cNvSpPr/>
            <p:nvPr/>
          </p:nvSpPr>
          <p:spPr>
            <a:xfrm flipH="false" flipV="false" rot="0">
              <a:off x="0" y="0"/>
              <a:ext cx="3309112" cy="550768"/>
            </a:xfrm>
            <a:custGeom>
              <a:avLst/>
              <a:gdLst/>
              <a:ahLst/>
              <a:cxnLst/>
              <a:rect r="r" b="b" t="t" l="l"/>
              <a:pathLst>
                <a:path h="550768" w="3309112">
                  <a:moveTo>
                    <a:pt x="0" y="0"/>
                  </a:moveTo>
                  <a:lnTo>
                    <a:pt x="3309112" y="0"/>
                  </a:lnTo>
                  <a:lnTo>
                    <a:pt x="3309112" y="550768"/>
                  </a:lnTo>
                  <a:lnTo>
                    <a:pt x="0" y="550768"/>
                  </a:lnTo>
                  <a:close/>
                </a:path>
              </a:pathLst>
            </a:custGeom>
            <a:solidFill>
              <a:srgbClr val="FFBD59"/>
            </a:solidFill>
          </p:spPr>
        </p:sp>
        <p:sp>
          <p:nvSpPr>
            <p:cNvPr name="TextBox 4" id="4"/>
            <p:cNvSpPr txBox="true"/>
            <p:nvPr/>
          </p:nvSpPr>
          <p:spPr>
            <a:xfrm>
              <a:off x="0" y="-66675"/>
              <a:ext cx="3309112" cy="617443"/>
            </a:xfrm>
            <a:prstGeom prst="rect">
              <a:avLst/>
            </a:prstGeom>
          </p:spPr>
          <p:txBody>
            <a:bodyPr anchor="ctr" rtlCol="false" tIns="50800" lIns="50800" bIns="50800" rIns="50800"/>
            <a:lstStyle/>
            <a:p>
              <a:pPr algn="ctr">
                <a:lnSpc>
                  <a:spcPts val="3225"/>
                </a:lnSpc>
              </a:pPr>
            </a:p>
          </p:txBody>
        </p:sp>
      </p:grpSp>
      <p:sp>
        <p:nvSpPr>
          <p:cNvPr name="TextBox 5" id="5"/>
          <p:cNvSpPr txBox="true"/>
          <p:nvPr/>
        </p:nvSpPr>
        <p:spPr>
          <a:xfrm rot="0">
            <a:off x="4407760" y="4729882"/>
            <a:ext cx="9472481" cy="962025"/>
          </a:xfrm>
          <a:prstGeom prst="rect">
            <a:avLst/>
          </a:prstGeom>
        </p:spPr>
        <p:txBody>
          <a:bodyPr anchor="t" rtlCol="false" tIns="0" lIns="0" bIns="0" rIns="0">
            <a:spAutoFit/>
          </a:bodyPr>
          <a:lstStyle/>
          <a:p>
            <a:pPr>
              <a:lnSpc>
                <a:spcPts val="7799"/>
              </a:lnSpc>
            </a:pPr>
            <a:r>
              <a:rPr lang="en-US" sz="5999" spc="59">
                <a:solidFill>
                  <a:srgbClr val="000000"/>
                </a:solidFill>
                <a:latin typeface="Poppins Bold Bold Italics"/>
              </a:rPr>
              <a:t>NEXT DEMO WEBSITE &gt;&gt;</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DAF4ni3Ft_w</dc:identifier>
  <dcterms:modified xsi:type="dcterms:W3CDTF">2011-08-01T06:04:30Z</dcterms:modified>
  <cp:revision>1</cp:revision>
  <dc:title>Kelompok 8 WSP Books Management</dc:title>
</cp:coreProperties>
</file>

<file path=docProps/thumbnail.jpeg>
</file>